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4"/>
          <p:cNvGrpSpPr>
            <a:grpSpLocks/>
          </p:cNvGrpSpPr>
          <p:nvPr/>
        </p:nvGrpSpPr>
        <p:grpSpPr bwMode="auto">
          <a:xfrm>
            <a:off x="0" y="-30163"/>
            <a:ext cx="9067800" cy="6889751"/>
            <a:chOff x="0" y="-30477"/>
            <a:chExt cx="9067800" cy="6889273"/>
          </a:xfrm>
        </p:grpSpPr>
        <p:cxnSp>
          <p:nvCxnSpPr>
            <p:cNvPr id="5" name="Straight Connector 109"/>
            <p:cNvCxnSpPr/>
            <p:nvPr/>
          </p:nvCxnSpPr>
          <p:spPr>
            <a:xfrm rot="16200000" flipH="1">
              <a:off x="-1447562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176"/>
            <p:cNvCxnSpPr/>
            <p:nvPr/>
          </p:nvCxnSpPr>
          <p:spPr>
            <a:xfrm rot="16200000" flipH="1">
              <a:off x="-1638062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77"/>
            <p:cNvCxnSpPr/>
            <p:nvPr/>
          </p:nvCxnSpPr>
          <p:spPr>
            <a:xfrm rot="5400000">
              <a:off x="-1485662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180"/>
            <p:cNvCxnSpPr/>
            <p:nvPr/>
          </p:nvCxnSpPr>
          <p:spPr>
            <a:xfrm rot="5400000">
              <a:off x="-3238262" y="3314146"/>
              <a:ext cx="6857524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181"/>
            <p:cNvCxnSpPr/>
            <p:nvPr/>
          </p:nvCxnSpPr>
          <p:spPr>
            <a:xfrm rot="16200000" flipH="1">
              <a:off x="-3314462" y="3314146"/>
              <a:ext cx="6857524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182"/>
            <p:cNvCxnSpPr/>
            <p:nvPr/>
          </p:nvCxnSpPr>
          <p:spPr>
            <a:xfrm rot="16200000" flipH="1">
              <a:off x="-1371362" y="2971246"/>
              <a:ext cx="6857524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83"/>
            <p:cNvCxnSpPr/>
            <p:nvPr/>
          </p:nvCxnSpPr>
          <p:spPr>
            <a:xfrm rot="16200000" flipH="1">
              <a:off x="-2819162" y="3199846"/>
              <a:ext cx="6857524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84"/>
            <p:cNvCxnSpPr/>
            <p:nvPr/>
          </p:nvCxnSpPr>
          <p:spPr>
            <a:xfrm rot="5400000">
              <a:off x="-2704862" y="3237946"/>
              <a:ext cx="6857524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85"/>
            <p:cNvCxnSpPr/>
            <p:nvPr/>
          </p:nvCxnSpPr>
          <p:spPr>
            <a:xfrm rot="16200000" flipH="1">
              <a:off x="-2133362" y="3199846"/>
              <a:ext cx="6857524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86"/>
            <p:cNvCxnSpPr/>
            <p:nvPr/>
          </p:nvCxnSpPr>
          <p:spPr>
            <a:xfrm rot="16200000" flipH="1">
              <a:off x="-3123962" y="3276046"/>
              <a:ext cx="6857524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87"/>
            <p:cNvCxnSpPr/>
            <p:nvPr/>
          </p:nvCxnSpPr>
          <p:spPr>
            <a:xfrm rot="16200000" flipH="1">
              <a:off x="-1828562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88"/>
            <p:cNvCxnSpPr/>
            <p:nvPr/>
          </p:nvCxnSpPr>
          <p:spPr>
            <a:xfrm rot="16200000" flipH="1">
              <a:off x="-2819162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89"/>
            <p:cNvCxnSpPr/>
            <p:nvPr/>
          </p:nvCxnSpPr>
          <p:spPr>
            <a:xfrm rot="16200000" flipH="1">
              <a:off x="-2438162" y="3123646"/>
              <a:ext cx="6857524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64"/>
            <p:cNvCxnSpPr/>
            <p:nvPr/>
          </p:nvCxnSpPr>
          <p:spPr>
            <a:xfrm rot="5400000">
              <a:off x="-1731724" y="2722008"/>
              <a:ext cx="6857524" cy="1412875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65"/>
            <p:cNvCxnSpPr/>
            <p:nvPr/>
          </p:nvCxnSpPr>
          <p:spPr>
            <a:xfrm rot="5400000">
              <a:off x="-1141968" y="3276840"/>
              <a:ext cx="6857524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68"/>
            <p:cNvCxnSpPr/>
            <p:nvPr/>
          </p:nvCxnSpPr>
          <p:spPr>
            <a:xfrm rot="5400000">
              <a:off x="-914162" y="3276046"/>
              <a:ext cx="6857524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172"/>
            <p:cNvCxnSpPr/>
            <p:nvPr/>
          </p:nvCxnSpPr>
          <p:spPr>
            <a:xfrm rot="5400000">
              <a:off x="-1855549" y="3226833"/>
              <a:ext cx="6857524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120"/>
            <p:cNvCxnSpPr/>
            <p:nvPr/>
          </p:nvCxnSpPr>
          <p:spPr>
            <a:xfrm rot="16200000" flipH="1">
              <a:off x="-2642949" y="3252233"/>
              <a:ext cx="6857524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144"/>
            <p:cNvCxnSpPr/>
            <p:nvPr/>
          </p:nvCxnSpPr>
          <p:spPr>
            <a:xfrm rot="16200000" flipH="1">
              <a:off x="-1953974" y="3325258"/>
              <a:ext cx="6857524" cy="206375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107"/>
            <p:cNvCxnSpPr/>
            <p:nvPr/>
          </p:nvCxnSpPr>
          <p:spPr>
            <a:xfrm rot="16200000" flipH="1">
              <a:off x="-2361962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08"/>
            <p:cNvCxnSpPr/>
            <p:nvPr/>
          </p:nvCxnSpPr>
          <p:spPr>
            <a:xfrm rot="16200000" flipH="1">
              <a:off x="-2133362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09"/>
            <p:cNvCxnSpPr/>
            <p:nvPr/>
          </p:nvCxnSpPr>
          <p:spPr>
            <a:xfrm rot="16200000" flipH="1">
              <a:off x="10670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10"/>
            <p:cNvCxnSpPr/>
            <p:nvPr/>
          </p:nvCxnSpPr>
          <p:spPr>
            <a:xfrm rot="16200000" flipH="1">
              <a:off x="8765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11"/>
            <p:cNvCxnSpPr/>
            <p:nvPr/>
          </p:nvCxnSpPr>
          <p:spPr>
            <a:xfrm rot="5400000">
              <a:off x="1028938" y="3237946"/>
              <a:ext cx="6857524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12"/>
            <p:cNvCxnSpPr/>
            <p:nvPr/>
          </p:nvCxnSpPr>
          <p:spPr>
            <a:xfrm rot="5400000">
              <a:off x="-723662" y="3314146"/>
              <a:ext cx="6857524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13"/>
            <p:cNvCxnSpPr/>
            <p:nvPr/>
          </p:nvCxnSpPr>
          <p:spPr>
            <a:xfrm rot="16200000" flipH="1">
              <a:off x="-799862" y="3314146"/>
              <a:ext cx="6857524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214"/>
            <p:cNvCxnSpPr/>
            <p:nvPr/>
          </p:nvCxnSpPr>
          <p:spPr>
            <a:xfrm rot="5400000">
              <a:off x="-152161" y="3428446"/>
              <a:ext cx="6857524" cy="3175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215"/>
            <p:cNvCxnSpPr/>
            <p:nvPr/>
          </p:nvCxnSpPr>
          <p:spPr>
            <a:xfrm rot="16200000" flipH="1">
              <a:off x="-304562" y="3199846"/>
              <a:ext cx="6857524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216"/>
            <p:cNvCxnSpPr/>
            <p:nvPr/>
          </p:nvCxnSpPr>
          <p:spPr>
            <a:xfrm rot="5400000">
              <a:off x="-190262" y="3237946"/>
              <a:ext cx="6857524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217"/>
            <p:cNvCxnSpPr/>
            <p:nvPr/>
          </p:nvCxnSpPr>
          <p:spPr>
            <a:xfrm rot="16200000" flipH="1">
              <a:off x="381238" y="3199846"/>
              <a:ext cx="6857524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218"/>
            <p:cNvCxnSpPr/>
            <p:nvPr/>
          </p:nvCxnSpPr>
          <p:spPr>
            <a:xfrm rot="16200000" flipH="1">
              <a:off x="-609362" y="3276046"/>
              <a:ext cx="6857524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219"/>
            <p:cNvCxnSpPr/>
            <p:nvPr/>
          </p:nvCxnSpPr>
          <p:spPr>
            <a:xfrm rot="16200000" flipH="1">
              <a:off x="686038" y="3352246"/>
              <a:ext cx="6857524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220"/>
            <p:cNvCxnSpPr/>
            <p:nvPr/>
          </p:nvCxnSpPr>
          <p:spPr>
            <a:xfrm rot="16200000" flipH="1">
              <a:off x="-304562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221"/>
            <p:cNvCxnSpPr/>
            <p:nvPr/>
          </p:nvCxnSpPr>
          <p:spPr>
            <a:xfrm rot="5400000">
              <a:off x="-1028462" y="3314146"/>
              <a:ext cx="6857524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222"/>
            <p:cNvCxnSpPr/>
            <p:nvPr/>
          </p:nvCxnSpPr>
          <p:spPr>
            <a:xfrm rot="5400000">
              <a:off x="782876" y="2722008"/>
              <a:ext cx="6857524" cy="1412875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223"/>
            <p:cNvCxnSpPr/>
            <p:nvPr/>
          </p:nvCxnSpPr>
          <p:spPr>
            <a:xfrm rot="5400000">
              <a:off x="1372632" y="3276840"/>
              <a:ext cx="6857524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224"/>
            <p:cNvCxnSpPr/>
            <p:nvPr/>
          </p:nvCxnSpPr>
          <p:spPr>
            <a:xfrm rot="5400000">
              <a:off x="16004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225"/>
            <p:cNvCxnSpPr/>
            <p:nvPr/>
          </p:nvCxnSpPr>
          <p:spPr>
            <a:xfrm rot="5400000">
              <a:off x="659051" y="3226833"/>
              <a:ext cx="6857524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226"/>
            <p:cNvCxnSpPr/>
            <p:nvPr/>
          </p:nvCxnSpPr>
          <p:spPr>
            <a:xfrm rot="16200000" flipH="1">
              <a:off x="-128349" y="3252233"/>
              <a:ext cx="6857524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227"/>
            <p:cNvCxnSpPr/>
            <p:nvPr/>
          </p:nvCxnSpPr>
          <p:spPr>
            <a:xfrm rot="16200000" flipH="1">
              <a:off x="560626" y="3325258"/>
              <a:ext cx="6857524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228"/>
            <p:cNvCxnSpPr/>
            <p:nvPr/>
          </p:nvCxnSpPr>
          <p:spPr>
            <a:xfrm rot="16200000" flipH="1">
              <a:off x="1526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229"/>
            <p:cNvCxnSpPr/>
            <p:nvPr/>
          </p:nvCxnSpPr>
          <p:spPr>
            <a:xfrm rot="16200000" flipH="1">
              <a:off x="381238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236"/>
            <p:cNvCxnSpPr/>
            <p:nvPr/>
          </p:nvCxnSpPr>
          <p:spPr>
            <a:xfrm rot="16200000" flipH="1">
              <a:off x="2743438" y="3352246"/>
              <a:ext cx="6857524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237"/>
            <p:cNvCxnSpPr/>
            <p:nvPr/>
          </p:nvCxnSpPr>
          <p:spPr>
            <a:xfrm rot="16200000" flipH="1">
              <a:off x="20957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238"/>
            <p:cNvCxnSpPr/>
            <p:nvPr/>
          </p:nvCxnSpPr>
          <p:spPr>
            <a:xfrm rot="5400000">
              <a:off x="27053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239"/>
            <p:cNvCxnSpPr/>
            <p:nvPr/>
          </p:nvCxnSpPr>
          <p:spPr>
            <a:xfrm rot="5400000">
              <a:off x="1829038" y="3276046"/>
              <a:ext cx="6857524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240"/>
            <p:cNvCxnSpPr/>
            <p:nvPr/>
          </p:nvCxnSpPr>
          <p:spPr>
            <a:xfrm rot="16200000" flipH="1">
              <a:off x="1067038" y="3199846"/>
              <a:ext cx="6857524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241"/>
            <p:cNvCxnSpPr/>
            <p:nvPr/>
          </p:nvCxnSpPr>
          <p:spPr>
            <a:xfrm rot="16200000" flipH="1">
              <a:off x="23624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242"/>
            <p:cNvCxnSpPr/>
            <p:nvPr/>
          </p:nvCxnSpPr>
          <p:spPr>
            <a:xfrm rot="5400000">
              <a:off x="2646601" y="2722008"/>
              <a:ext cx="6857524" cy="1412875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243"/>
            <p:cNvCxnSpPr/>
            <p:nvPr/>
          </p:nvCxnSpPr>
          <p:spPr>
            <a:xfrm rot="5400000">
              <a:off x="3049032" y="3276840"/>
              <a:ext cx="6857524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244"/>
            <p:cNvCxnSpPr/>
            <p:nvPr/>
          </p:nvCxnSpPr>
          <p:spPr>
            <a:xfrm rot="5400000">
              <a:off x="2895838" y="3276046"/>
              <a:ext cx="6857524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245"/>
            <p:cNvCxnSpPr/>
            <p:nvPr/>
          </p:nvCxnSpPr>
          <p:spPr>
            <a:xfrm rot="5400000">
              <a:off x="2389426" y="3226833"/>
              <a:ext cx="6857524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246"/>
            <p:cNvCxnSpPr/>
            <p:nvPr/>
          </p:nvCxnSpPr>
          <p:spPr>
            <a:xfrm rot="16200000" flipH="1">
              <a:off x="2237026" y="3325258"/>
              <a:ext cx="6857524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247"/>
            <p:cNvCxnSpPr/>
            <p:nvPr/>
          </p:nvCxnSpPr>
          <p:spPr>
            <a:xfrm rot="16200000" flipH="1">
              <a:off x="17528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248"/>
            <p:cNvCxnSpPr/>
            <p:nvPr/>
          </p:nvCxnSpPr>
          <p:spPr>
            <a:xfrm rot="16200000" flipH="1">
              <a:off x="1981438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249"/>
            <p:cNvCxnSpPr/>
            <p:nvPr/>
          </p:nvCxnSpPr>
          <p:spPr>
            <a:xfrm rot="5400000">
              <a:off x="3467338" y="3314146"/>
              <a:ext cx="6857524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250"/>
            <p:cNvCxnSpPr/>
            <p:nvPr/>
          </p:nvCxnSpPr>
          <p:spPr>
            <a:xfrm rot="16200000" flipH="1">
              <a:off x="3467338" y="3314146"/>
              <a:ext cx="6857524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251"/>
            <p:cNvCxnSpPr/>
            <p:nvPr/>
          </p:nvCxnSpPr>
          <p:spPr>
            <a:xfrm rot="5400000">
              <a:off x="4038839" y="3428446"/>
              <a:ext cx="6857524" cy="3175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252"/>
            <p:cNvCxnSpPr/>
            <p:nvPr/>
          </p:nvCxnSpPr>
          <p:spPr>
            <a:xfrm rot="16200000" flipH="1">
              <a:off x="3886438" y="3199846"/>
              <a:ext cx="6857524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253"/>
            <p:cNvCxnSpPr/>
            <p:nvPr/>
          </p:nvCxnSpPr>
          <p:spPr>
            <a:xfrm rot="5400000">
              <a:off x="4000738" y="3237946"/>
              <a:ext cx="6857524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254"/>
            <p:cNvCxnSpPr/>
            <p:nvPr/>
          </p:nvCxnSpPr>
          <p:spPr>
            <a:xfrm rot="16200000" flipH="1">
              <a:off x="4572238" y="3199846"/>
              <a:ext cx="6857524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256"/>
            <p:cNvCxnSpPr/>
            <p:nvPr/>
          </p:nvCxnSpPr>
          <p:spPr>
            <a:xfrm rot="16200000" flipH="1">
              <a:off x="3734038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257"/>
            <p:cNvCxnSpPr/>
            <p:nvPr/>
          </p:nvCxnSpPr>
          <p:spPr>
            <a:xfrm rot="5400000">
              <a:off x="3619738" y="3314146"/>
              <a:ext cx="6857524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258"/>
            <p:cNvCxnSpPr/>
            <p:nvPr/>
          </p:nvCxnSpPr>
          <p:spPr>
            <a:xfrm rot="16200000" flipH="1">
              <a:off x="4215051" y="3252233"/>
              <a:ext cx="6857524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259"/>
            <p:cNvCxnSpPr/>
            <p:nvPr/>
          </p:nvCxnSpPr>
          <p:spPr>
            <a:xfrm rot="16200000" flipH="1">
              <a:off x="4751626" y="3325258"/>
              <a:ext cx="6857524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260"/>
            <p:cNvCxnSpPr/>
            <p:nvPr/>
          </p:nvCxnSpPr>
          <p:spPr>
            <a:xfrm rot="16200000" flipH="1">
              <a:off x="43436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261"/>
            <p:cNvCxnSpPr/>
            <p:nvPr/>
          </p:nvCxnSpPr>
          <p:spPr>
            <a:xfrm rot="16200000" flipH="1">
              <a:off x="4572238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263"/>
            <p:cNvCxnSpPr/>
            <p:nvPr/>
          </p:nvCxnSpPr>
          <p:spPr>
            <a:xfrm rot="16200000" flipH="1">
              <a:off x="52580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264"/>
            <p:cNvCxnSpPr/>
            <p:nvPr/>
          </p:nvCxnSpPr>
          <p:spPr>
            <a:xfrm rot="16200000" flipH="1">
              <a:off x="50675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265"/>
            <p:cNvCxnSpPr/>
            <p:nvPr/>
          </p:nvCxnSpPr>
          <p:spPr>
            <a:xfrm rot="5400000">
              <a:off x="5219938" y="3237946"/>
              <a:ext cx="6857524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266"/>
            <p:cNvCxnSpPr/>
            <p:nvPr/>
          </p:nvCxnSpPr>
          <p:spPr>
            <a:xfrm rot="16200000" flipH="1">
              <a:off x="48770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267"/>
            <p:cNvCxnSpPr/>
            <p:nvPr/>
          </p:nvCxnSpPr>
          <p:spPr>
            <a:xfrm rot="5400000">
              <a:off x="5528707" y="3318116"/>
              <a:ext cx="6887685" cy="1905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269"/>
            <p:cNvCxnSpPr/>
            <p:nvPr/>
          </p:nvCxnSpPr>
          <p:spPr>
            <a:xfrm rot="5400000">
              <a:off x="4850051" y="3226833"/>
              <a:ext cx="6857524" cy="403225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270"/>
            <p:cNvCxnSpPr/>
            <p:nvPr/>
          </p:nvCxnSpPr>
          <p:spPr>
            <a:xfrm rot="16200000" flipH="1">
              <a:off x="4751626" y="3325258"/>
              <a:ext cx="6857524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277"/>
            <p:cNvCxnSpPr/>
            <p:nvPr/>
          </p:nvCxnSpPr>
          <p:spPr>
            <a:xfrm rot="5400000">
              <a:off x="5562839" y="3428446"/>
              <a:ext cx="6857524" cy="3175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282"/>
            <p:cNvCxnSpPr/>
            <p:nvPr/>
          </p:nvCxnSpPr>
          <p:spPr>
            <a:xfrm rot="5400000">
              <a:off x="2552938" y="3390346"/>
              <a:ext cx="6857524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288"/>
            <p:cNvCxnSpPr/>
            <p:nvPr/>
          </p:nvCxnSpPr>
          <p:spPr>
            <a:xfrm rot="16200000" flipH="1">
              <a:off x="3048238" y="3352246"/>
              <a:ext cx="6857524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291"/>
            <p:cNvCxnSpPr/>
            <p:nvPr/>
          </p:nvCxnSpPr>
          <p:spPr>
            <a:xfrm rot="16200000" flipH="1">
              <a:off x="3238738" y="3237946"/>
              <a:ext cx="6857524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293"/>
            <p:cNvCxnSpPr/>
            <p:nvPr/>
          </p:nvCxnSpPr>
          <p:spPr>
            <a:xfrm rot="5400000">
              <a:off x="2133838" y="3276046"/>
              <a:ext cx="6857524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297"/>
            <p:cNvCxnSpPr/>
            <p:nvPr/>
          </p:nvCxnSpPr>
          <p:spPr>
            <a:xfrm rot="16200000" flipH="1">
              <a:off x="3148251" y="3252233"/>
              <a:ext cx="6857524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298"/>
            <p:cNvCxnSpPr/>
            <p:nvPr/>
          </p:nvCxnSpPr>
          <p:spPr>
            <a:xfrm rot="5400000">
              <a:off x="37721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301"/>
            <p:cNvCxnSpPr/>
            <p:nvPr/>
          </p:nvCxnSpPr>
          <p:spPr>
            <a:xfrm rot="5400000">
              <a:off x="4229338" y="2933146"/>
              <a:ext cx="6857524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306"/>
            <p:cNvCxnSpPr/>
            <p:nvPr/>
          </p:nvCxnSpPr>
          <p:spPr>
            <a:xfrm rot="16200000" flipH="1">
              <a:off x="1371044" y="3200640"/>
              <a:ext cx="6859112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9" name="Group 93"/>
          <p:cNvGrpSpPr>
            <a:grpSpLocks/>
          </p:cNvGrpSpPr>
          <p:nvPr/>
        </p:nvGrpSpPr>
        <p:grpSpPr bwMode="auto">
          <a:xfrm>
            <a:off x="0" y="2057400"/>
            <a:ext cx="4802188" cy="2820988"/>
            <a:chOff x="0" y="2057400"/>
            <a:chExt cx="4801394" cy="2820988"/>
          </a:xfrm>
        </p:grpSpPr>
        <p:cxnSp>
          <p:nvCxnSpPr>
            <p:cNvPr id="90" name="Straight Connector 116"/>
            <p:cNvCxnSpPr/>
            <p:nvPr/>
          </p:nvCxnSpPr>
          <p:spPr>
            <a:xfrm>
              <a:off x="0" y="2057400"/>
              <a:ext cx="4799806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117"/>
            <p:cNvCxnSpPr/>
            <p:nvPr/>
          </p:nvCxnSpPr>
          <p:spPr>
            <a:xfrm>
              <a:off x="0" y="4876800"/>
              <a:ext cx="4799806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119"/>
            <p:cNvCxnSpPr/>
            <p:nvPr/>
          </p:nvCxnSpPr>
          <p:spPr>
            <a:xfrm rot="5400000">
              <a:off x="3391694" y="3467100"/>
              <a:ext cx="2817812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/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10AEB-14E6-4772-9CB5-ACCED76FBCC9}" type="datetimeFigureOut">
              <a:rPr lang="en-NZ"/>
              <a:pPr>
                <a:defRPr/>
              </a:pPr>
              <a:t>10/09/2012</a:t>
            </a:fld>
            <a:endParaRPr lang="en-NZ"/>
          </a:p>
        </p:txBody>
      </p:sp>
      <p:sp>
        <p:nvSpPr>
          <p:cNvPr id="9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9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3C9A4-6252-4CD0-8E66-D6F4A2D673C4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9B1438-FC9B-4927-A4F7-3F1CAA77EF11}" type="datetimeFigureOut">
              <a:rPr lang="en-NZ"/>
              <a:pPr>
                <a:defRPr/>
              </a:pPr>
              <a:t>10/09/2012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A536F-FB7D-42EC-9A63-F0A68852D10B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9D759-83D1-4BAF-8972-31D328CB8D22}" type="datetimeFigureOut">
              <a:rPr lang="en-NZ"/>
              <a:pPr>
                <a:defRPr/>
              </a:pPr>
              <a:t>10/09/2012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26A64-0D0A-475C-8DD2-EB4398DE2964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959E3-D805-4F23-AD2F-BB04D9C639EF}" type="datetimeFigureOut">
              <a:rPr lang="en-NZ"/>
              <a:pPr>
                <a:defRPr/>
              </a:pPr>
              <a:t>10/09/2012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3DFAF0-0CE1-4852-B2B6-7EBE4ACF4825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2"/>
          <p:cNvGrpSpPr>
            <a:grpSpLocks/>
          </p:cNvGrpSpPr>
          <p:nvPr/>
        </p:nvGrpSpPr>
        <p:grpSpPr bwMode="auto">
          <a:xfrm>
            <a:off x="0" y="-30163"/>
            <a:ext cx="9067800" cy="4846638"/>
            <a:chOff x="1" y="-30477"/>
            <a:chExt cx="9067799" cy="4526277"/>
          </a:xfrm>
        </p:grpSpPr>
        <p:cxnSp>
          <p:nvCxnSpPr>
            <p:cNvPr id="5" name="Straight Connector 7"/>
            <p:cNvCxnSpPr/>
            <p:nvPr/>
          </p:nvCxnSpPr>
          <p:spPr>
            <a:xfrm rot="16200000" flipH="1">
              <a:off x="-271560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8"/>
            <p:cNvCxnSpPr/>
            <p:nvPr/>
          </p:nvCxnSpPr>
          <p:spPr>
            <a:xfrm rot="16200000" flipH="1">
              <a:off x="-462060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9"/>
            <p:cNvCxnSpPr/>
            <p:nvPr/>
          </p:nvCxnSpPr>
          <p:spPr>
            <a:xfrm rot="5400000">
              <a:off x="-309660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10"/>
            <p:cNvCxnSpPr/>
            <p:nvPr/>
          </p:nvCxnSpPr>
          <p:spPr>
            <a:xfrm rot="5400000">
              <a:off x="-2062260" y="2128740"/>
              <a:ext cx="450552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11"/>
            <p:cNvCxnSpPr/>
            <p:nvPr/>
          </p:nvCxnSpPr>
          <p:spPr>
            <a:xfrm rot="16200000" flipH="1">
              <a:off x="-2138460" y="2128740"/>
              <a:ext cx="450552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12"/>
            <p:cNvCxnSpPr/>
            <p:nvPr/>
          </p:nvCxnSpPr>
          <p:spPr>
            <a:xfrm rot="16200000" flipH="1">
              <a:off x="-195360" y="1785840"/>
              <a:ext cx="450552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3"/>
            <p:cNvCxnSpPr/>
            <p:nvPr/>
          </p:nvCxnSpPr>
          <p:spPr>
            <a:xfrm rot="16200000" flipH="1">
              <a:off x="-1643160" y="2014440"/>
              <a:ext cx="450552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4"/>
            <p:cNvCxnSpPr/>
            <p:nvPr/>
          </p:nvCxnSpPr>
          <p:spPr>
            <a:xfrm rot="5400000">
              <a:off x="-1528860" y="2052540"/>
              <a:ext cx="450552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5"/>
            <p:cNvCxnSpPr/>
            <p:nvPr/>
          </p:nvCxnSpPr>
          <p:spPr>
            <a:xfrm rot="16200000" flipH="1">
              <a:off x="-957360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6"/>
            <p:cNvCxnSpPr/>
            <p:nvPr/>
          </p:nvCxnSpPr>
          <p:spPr>
            <a:xfrm rot="16200000" flipH="1">
              <a:off x="-1947960" y="2090640"/>
              <a:ext cx="450552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7"/>
            <p:cNvCxnSpPr/>
            <p:nvPr/>
          </p:nvCxnSpPr>
          <p:spPr>
            <a:xfrm rot="16200000" flipH="1">
              <a:off x="-652560" y="2166840"/>
              <a:ext cx="450552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8"/>
            <p:cNvCxnSpPr/>
            <p:nvPr/>
          </p:nvCxnSpPr>
          <p:spPr>
            <a:xfrm rot="16200000" flipH="1">
              <a:off x="-1643160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9"/>
            <p:cNvCxnSpPr/>
            <p:nvPr/>
          </p:nvCxnSpPr>
          <p:spPr>
            <a:xfrm rot="16200000" flipH="1">
              <a:off x="-1790370" y="2019629"/>
              <a:ext cx="4495143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20"/>
            <p:cNvCxnSpPr/>
            <p:nvPr/>
          </p:nvCxnSpPr>
          <p:spPr>
            <a:xfrm rot="5400000">
              <a:off x="-555722" y="1536602"/>
              <a:ext cx="4505521" cy="1412875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21"/>
            <p:cNvCxnSpPr/>
            <p:nvPr/>
          </p:nvCxnSpPr>
          <p:spPr>
            <a:xfrm rot="5400000">
              <a:off x="34034" y="2091434"/>
              <a:ext cx="4505521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22"/>
            <p:cNvCxnSpPr/>
            <p:nvPr/>
          </p:nvCxnSpPr>
          <p:spPr>
            <a:xfrm rot="5400000">
              <a:off x="261840" y="2090640"/>
              <a:ext cx="450552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3"/>
            <p:cNvCxnSpPr/>
            <p:nvPr/>
          </p:nvCxnSpPr>
          <p:spPr>
            <a:xfrm rot="5400000">
              <a:off x="-679547" y="2041427"/>
              <a:ext cx="4505521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4"/>
            <p:cNvCxnSpPr/>
            <p:nvPr/>
          </p:nvCxnSpPr>
          <p:spPr>
            <a:xfrm rot="16200000" flipH="1">
              <a:off x="-1466947" y="2066827"/>
              <a:ext cx="450552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5"/>
            <p:cNvCxnSpPr/>
            <p:nvPr/>
          </p:nvCxnSpPr>
          <p:spPr>
            <a:xfrm rot="16200000" flipH="1">
              <a:off x="-777972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6"/>
            <p:cNvCxnSpPr/>
            <p:nvPr/>
          </p:nvCxnSpPr>
          <p:spPr>
            <a:xfrm rot="16200000" flipH="1">
              <a:off x="-1185960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7"/>
            <p:cNvCxnSpPr/>
            <p:nvPr/>
          </p:nvCxnSpPr>
          <p:spPr>
            <a:xfrm rot="16200000" flipH="1">
              <a:off x="-957360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8"/>
            <p:cNvCxnSpPr/>
            <p:nvPr/>
          </p:nvCxnSpPr>
          <p:spPr>
            <a:xfrm rot="16200000" flipH="1">
              <a:off x="22430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9"/>
            <p:cNvCxnSpPr/>
            <p:nvPr/>
          </p:nvCxnSpPr>
          <p:spPr>
            <a:xfrm rot="16200000" flipH="1">
              <a:off x="20525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30"/>
            <p:cNvCxnSpPr/>
            <p:nvPr/>
          </p:nvCxnSpPr>
          <p:spPr>
            <a:xfrm rot="5400000">
              <a:off x="2204939" y="2052540"/>
              <a:ext cx="450552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31"/>
            <p:cNvCxnSpPr/>
            <p:nvPr/>
          </p:nvCxnSpPr>
          <p:spPr>
            <a:xfrm rot="5400000">
              <a:off x="452340" y="2128740"/>
              <a:ext cx="450552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32"/>
            <p:cNvCxnSpPr/>
            <p:nvPr/>
          </p:nvCxnSpPr>
          <p:spPr>
            <a:xfrm rot="16200000" flipH="1">
              <a:off x="376140" y="2128740"/>
              <a:ext cx="450552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3"/>
            <p:cNvCxnSpPr/>
            <p:nvPr/>
          </p:nvCxnSpPr>
          <p:spPr>
            <a:xfrm rot="5400000">
              <a:off x="1024634" y="2242246"/>
              <a:ext cx="450552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4"/>
            <p:cNvCxnSpPr/>
            <p:nvPr/>
          </p:nvCxnSpPr>
          <p:spPr>
            <a:xfrm rot="16200000" flipH="1">
              <a:off x="871440" y="2014440"/>
              <a:ext cx="450552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5"/>
            <p:cNvCxnSpPr/>
            <p:nvPr/>
          </p:nvCxnSpPr>
          <p:spPr>
            <a:xfrm rot="5400000">
              <a:off x="985740" y="2052540"/>
              <a:ext cx="450552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6"/>
            <p:cNvCxnSpPr/>
            <p:nvPr/>
          </p:nvCxnSpPr>
          <p:spPr>
            <a:xfrm rot="16200000" flipH="1">
              <a:off x="1557240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7"/>
            <p:cNvCxnSpPr/>
            <p:nvPr/>
          </p:nvCxnSpPr>
          <p:spPr>
            <a:xfrm rot="16200000" flipH="1">
              <a:off x="566640" y="2090640"/>
              <a:ext cx="450552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8"/>
            <p:cNvCxnSpPr/>
            <p:nvPr/>
          </p:nvCxnSpPr>
          <p:spPr>
            <a:xfrm rot="16200000" flipH="1">
              <a:off x="1862040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9"/>
            <p:cNvCxnSpPr/>
            <p:nvPr/>
          </p:nvCxnSpPr>
          <p:spPr>
            <a:xfrm rot="16200000" flipH="1">
              <a:off x="871440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40"/>
            <p:cNvCxnSpPr/>
            <p:nvPr/>
          </p:nvCxnSpPr>
          <p:spPr>
            <a:xfrm rot="5400000">
              <a:off x="147540" y="2128740"/>
              <a:ext cx="450552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41"/>
            <p:cNvCxnSpPr/>
            <p:nvPr/>
          </p:nvCxnSpPr>
          <p:spPr>
            <a:xfrm rot="5400000">
              <a:off x="1958878" y="1536602"/>
              <a:ext cx="4505521" cy="1412875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42"/>
            <p:cNvCxnSpPr/>
            <p:nvPr/>
          </p:nvCxnSpPr>
          <p:spPr>
            <a:xfrm rot="5400000">
              <a:off x="2548633" y="2091434"/>
              <a:ext cx="4505521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3"/>
            <p:cNvCxnSpPr/>
            <p:nvPr/>
          </p:nvCxnSpPr>
          <p:spPr>
            <a:xfrm rot="5400000">
              <a:off x="27764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4"/>
            <p:cNvCxnSpPr/>
            <p:nvPr/>
          </p:nvCxnSpPr>
          <p:spPr>
            <a:xfrm rot="5400000">
              <a:off x="1835053" y="2041427"/>
              <a:ext cx="4505521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5"/>
            <p:cNvCxnSpPr/>
            <p:nvPr/>
          </p:nvCxnSpPr>
          <p:spPr>
            <a:xfrm rot="16200000" flipH="1">
              <a:off x="1047653" y="2066827"/>
              <a:ext cx="450552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6"/>
            <p:cNvCxnSpPr/>
            <p:nvPr/>
          </p:nvCxnSpPr>
          <p:spPr>
            <a:xfrm rot="16200000" flipH="1">
              <a:off x="1736628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7"/>
            <p:cNvCxnSpPr/>
            <p:nvPr/>
          </p:nvCxnSpPr>
          <p:spPr>
            <a:xfrm rot="16200000" flipH="1">
              <a:off x="1328640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8"/>
            <p:cNvCxnSpPr/>
            <p:nvPr/>
          </p:nvCxnSpPr>
          <p:spPr>
            <a:xfrm rot="16200000" flipH="1">
              <a:off x="1557240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9"/>
            <p:cNvCxnSpPr/>
            <p:nvPr/>
          </p:nvCxnSpPr>
          <p:spPr>
            <a:xfrm rot="16200000" flipH="1">
              <a:off x="3919439" y="2166840"/>
              <a:ext cx="450552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50"/>
            <p:cNvCxnSpPr/>
            <p:nvPr/>
          </p:nvCxnSpPr>
          <p:spPr>
            <a:xfrm rot="16200000" flipH="1">
              <a:off x="32717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51"/>
            <p:cNvCxnSpPr/>
            <p:nvPr/>
          </p:nvCxnSpPr>
          <p:spPr>
            <a:xfrm rot="5400000">
              <a:off x="38813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52"/>
            <p:cNvCxnSpPr/>
            <p:nvPr/>
          </p:nvCxnSpPr>
          <p:spPr>
            <a:xfrm rot="5400000">
              <a:off x="3005039" y="2090640"/>
              <a:ext cx="4505521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3"/>
            <p:cNvCxnSpPr/>
            <p:nvPr/>
          </p:nvCxnSpPr>
          <p:spPr>
            <a:xfrm rot="16200000" flipH="1">
              <a:off x="2243039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4"/>
            <p:cNvCxnSpPr/>
            <p:nvPr/>
          </p:nvCxnSpPr>
          <p:spPr>
            <a:xfrm rot="16200000" flipH="1">
              <a:off x="35384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5"/>
            <p:cNvCxnSpPr/>
            <p:nvPr/>
          </p:nvCxnSpPr>
          <p:spPr>
            <a:xfrm rot="5400000">
              <a:off x="3822602" y="1536602"/>
              <a:ext cx="4505521" cy="1412875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6"/>
            <p:cNvCxnSpPr/>
            <p:nvPr/>
          </p:nvCxnSpPr>
          <p:spPr>
            <a:xfrm rot="5400000">
              <a:off x="4225033" y="2091434"/>
              <a:ext cx="4505521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7"/>
            <p:cNvCxnSpPr/>
            <p:nvPr/>
          </p:nvCxnSpPr>
          <p:spPr>
            <a:xfrm rot="5400000">
              <a:off x="4071839" y="2090640"/>
              <a:ext cx="450552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8"/>
            <p:cNvCxnSpPr/>
            <p:nvPr/>
          </p:nvCxnSpPr>
          <p:spPr>
            <a:xfrm rot="5400000">
              <a:off x="3565427" y="2041427"/>
              <a:ext cx="4505521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9"/>
            <p:cNvCxnSpPr/>
            <p:nvPr/>
          </p:nvCxnSpPr>
          <p:spPr>
            <a:xfrm rot="16200000" flipH="1">
              <a:off x="3413027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60"/>
            <p:cNvCxnSpPr/>
            <p:nvPr/>
          </p:nvCxnSpPr>
          <p:spPr>
            <a:xfrm rot="16200000" flipH="1">
              <a:off x="2928839" y="2166840"/>
              <a:ext cx="450552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61"/>
            <p:cNvCxnSpPr/>
            <p:nvPr/>
          </p:nvCxnSpPr>
          <p:spPr>
            <a:xfrm rot="16200000" flipH="1">
              <a:off x="3081239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62"/>
            <p:cNvCxnSpPr/>
            <p:nvPr/>
          </p:nvCxnSpPr>
          <p:spPr>
            <a:xfrm rot="5400000">
              <a:off x="4643339" y="2128740"/>
              <a:ext cx="450552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3"/>
            <p:cNvCxnSpPr/>
            <p:nvPr/>
          </p:nvCxnSpPr>
          <p:spPr>
            <a:xfrm rot="16200000" flipH="1">
              <a:off x="4643339" y="2128740"/>
              <a:ext cx="450552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4"/>
            <p:cNvCxnSpPr/>
            <p:nvPr/>
          </p:nvCxnSpPr>
          <p:spPr>
            <a:xfrm rot="5400000">
              <a:off x="5215633" y="2242246"/>
              <a:ext cx="450552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5"/>
            <p:cNvCxnSpPr/>
            <p:nvPr/>
          </p:nvCxnSpPr>
          <p:spPr>
            <a:xfrm rot="16200000" flipH="1">
              <a:off x="5062439" y="2014440"/>
              <a:ext cx="450552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6"/>
            <p:cNvCxnSpPr/>
            <p:nvPr/>
          </p:nvCxnSpPr>
          <p:spPr>
            <a:xfrm rot="5400000">
              <a:off x="5176739" y="2052540"/>
              <a:ext cx="450552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7"/>
            <p:cNvCxnSpPr/>
            <p:nvPr/>
          </p:nvCxnSpPr>
          <p:spPr>
            <a:xfrm rot="16200000" flipH="1">
              <a:off x="5748239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8"/>
            <p:cNvCxnSpPr/>
            <p:nvPr/>
          </p:nvCxnSpPr>
          <p:spPr>
            <a:xfrm rot="16200000" flipH="1">
              <a:off x="4910039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9"/>
            <p:cNvCxnSpPr/>
            <p:nvPr/>
          </p:nvCxnSpPr>
          <p:spPr>
            <a:xfrm rot="5400000">
              <a:off x="4795739" y="2128740"/>
              <a:ext cx="450552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70"/>
            <p:cNvCxnSpPr/>
            <p:nvPr/>
          </p:nvCxnSpPr>
          <p:spPr>
            <a:xfrm rot="16200000" flipH="1">
              <a:off x="5391052" y="2066827"/>
              <a:ext cx="450552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71"/>
            <p:cNvCxnSpPr/>
            <p:nvPr/>
          </p:nvCxnSpPr>
          <p:spPr>
            <a:xfrm rot="16200000" flipH="1">
              <a:off x="5927627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72"/>
            <p:cNvCxnSpPr/>
            <p:nvPr/>
          </p:nvCxnSpPr>
          <p:spPr>
            <a:xfrm rot="16200000" flipH="1">
              <a:off x="55196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3"/>
            <p:cNvCxnSpPr/>
            <p:nvPr/>
          </p:nvCxnSpPr>
          <p:spPr>
            <a:xfrm rot="16200000" flipH="1">
              <a:off x="5748239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4"/>
            <p:cNvCxnSpPr/>
            <p:nvPr/>
          </p:nvCxnSpPr>
          <p:spPr>
            <a:xfrm rot="16200000" flipH="1">
              <a:off x="64340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5"/>
            <p:cNvCxnSpPr/>
            <p:nvPr/>
          </p:nvCxnSpPr>
          <p:spPr>
            <a:xfrm rot="16200000" flipH="1">
              <a:off x="62435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6"/>
            <p:cNvCxnSpPr/>
            <p:nvPr/>
          </p:nvCxnSpPr>
          <p:spPr>
            <a:xfrm rot="5400000">
              <a:off x="63959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7"/>
            <p:cNvCxnSpPr/>
            <p:nvPr/>
          </p:nvCxnSpPr>
          <p:spPr>
            <a:xfrm rot="16200000" flipH="1">
              <a:off x="60530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8"/>
            <p:cNvCxnSpPr/>
            <p:nvPr/>
          </p:nvCxnSpPr>
          <p:spPr>
            <a:xfrm rot="5400000">
              <a:off x="6709412" y="2137412"/>
              <a:ext cx="4526277" cy="1905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9"/>
            <p:cNvCxnSpPr/>
            <p:nvPr/>
          </p:nvCxnSpPr>
          <p:spPr>
            <a:xfrm rot="5400000">
              <a:off x="6026052" y="2041427"/>
              <a:ext cx="4505521" cy="403225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80"/>
            <p:cNvCxnSpPr/>
            <p:nvPr/>
          </p:nvCxnSpPr>
          <p:spPr>
            <a:xfrm rot="16200000" flipH="1">
              <a:off x="5927627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81"/>
            <p:cNvCxnSpPr/>
            <p:nvPr/>
          </p:nvCxnSpPr>
          <p:spPr>
            <a:xfrm rot="5400000">
              <a:off x="6738840" y="2241452"/>
              <a:ext cx="4505521" cy="3175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82"/>
            <p:cNvCxnSpPr/>
            <p:nvPr/>
          </p:nvCxnSpPr>
          <p:spPr>
            <a:xfrm rot="5400000">
              <a:off x="3728939" y="2204940"/>
              <a:ext cx="450552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3"/>
            <p:cNvCxnSpPr/>
            <p:nvPr/>
          </p:nvCxnSpPr>
          <p:spPr>
            <a:xfrm rot="16200000" flipH="1">
              <a:off x="4224239" y="2166840"/>
              <a:ext cx="450552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4"/>
            <p:cNvCxnSpPr/>
            <p:nvPr/>
          </p:nvCxnSpPr>
          <p:spPr>
            <a:xfrm rot="16200000" flipH="1">
              <a:off x="4414739" y="2052540"/>
              <a:ext cx="450552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5"/>
            <p:cNvCxnSpPr/>
            <p:nvPr/>
          </p:nvCxnSpPr>
          <p:spPr>
            <a:xfrm rot="5400000">
              <a:off x="3309839" y="2090640"/>
              <a:ext cx="450552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6"/>
            <p:cNvCxnSpPr/>
            <p:nvPr/>
          </p:nvCxnSpPr>
          <p:spPr>
            <a:xfrm rot="16200000" flipH="1">
              <a:off x="4324252" y="2066827"/>
              <a:ext cx="450552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7"/>
            <p:cNvCxnSpPr/>
            <p:nvPr/>
          </p:nvCxnSpPr>
          <p:spPr>
            <a:xfrm rot="5400000">
              <a:off x="49481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8"/>
            <p:cNvCxnSpPr/>
            <p:nvPr/>
          </p:nvCxnSpPr>
          <p:spPr>
            <a:xfrm rot="5400000">
              <a:off x="5405339" y="1747740"/>
              <a:ext cx="450552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9"/>
            <p:cNvCxnSpPr/>
            <p:nvPr/>
          </p:nvCxnSpPr>
          <p:spPr>
            <a:xfrm rot="16200000" flipH="1">
              <a:off x="2547839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Rectangle 93"/>
          <p:cNvSpPr/>
          <p:nvPr/>
        </p:nvSpPr>
        <p:spPr>
          <a:xfrm>
            <a:off x="0" y="4311650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9" name="Straight Connector 95"/>
          <p:cNvCxnSpPr/>
          <p:nvPr/>
        </p:nvCxnSpPr>
        <p:spPr>
          <a:xfrm>
            <a:off x="0" y="438785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96"/>
          <p:cNvCxnSpPr/>
          <p:nvPr/>
        </p:nvCxnSpPr>
        <p:spPr>
          <a:xfrm>
            <a:off x="0" y="6138863"/>
            <a:ext cx="9144000" cy="1587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1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DB8F1-6A1E-4F70-BCA4-F4577E59D83F}" type="datetimeFigureOut">
              <a:rPr lang="en-NZ"/>
              <a:pPr>
                <a:defRPr/>
              </a:pPr>
              <a:t>10/09/2012</a:t>
            </a:fld>
            <a:endParaRPr lang="en-NZ"/>
          </a:p>
        </p:txBody>
      </p:sp>
      <p:sp>
        <p:nvSpPr>
          <p:cNvPr id="92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93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457084-98EB-40BA-BE27-F5C1B084E71C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B07D8-A2A1-45F6-90B6-D1B7A82164C9}" type="datetimeFigureOut">
              <a:rPr lang="en-NZ"/>
              <a:pPr>
                <a:defRPr/>
              </a:pPr>
              <a:t>10/09/2012</a:t>
            </a:fld>
            <a:endParaRPr lang="en-N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9CBD-5B0B-428F-AAB3-A697EAF3749D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B4EBA-CA83-4CB1-9042-13B5A3A3729F}" type="datetimeFigureOut">
              <a:rPr lang="en-NZ"/>
              <a:pPr>
                <a:defRPr/>
              </a:pPr>
              <a:t>10/09/2012</a:t>
            </a:fld>
            <a:endParaRPr lang="en-NZ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89188-23BF-4652-ACAE-781D7C8D490F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904D4-BB2A-4F31-934C-DD6C1915700A}" type="datetimeFigureOut">
              <a:rPr lang="en-NZ"/>
              <a:pPr>
                <a:defRPr/>
              </a:pPr>
              <a:t>10/09/2012</a:t>
            </a:fld>
            <a:endParaRPr lang="en-N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0B8A3-2A6B-43E0-ABBF-FEA95E1DA26F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A72FE-9FCE-4E02-8887-BEE09C68AF82}" type="datetimeFigureOut">
              <a:rPr lang="en-NZ"/>
              <a:pPr>
                <a:defRPr/>
              </a:pPr>
              <a:t>10/09/2012</a:t>
            </a:fld>
            <a:endParaRPr lang="en-NZ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AD065-7AD8-4B0C-A00F-D8FCF903614D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6"/>
          <p:cNvSpPr/>
          <p:nvPr/>
        </p:nvSpPr>
        <p:spPr>
          <a:xfrm>
            <a:off x="0" y="1563688"/>
            <a:ext cx="2762250" cy="331311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Straight Connector 38"/>
          <p:cNvCxnSpPr/>
          <p:nvPr/>
        </p:nvCxnSpPr>
        <p:spPr>
          <a:xfrm rot="5400000">
            <a:off x="1127919" y="3221832"/>
            <a:ext cx="301783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40"/>
          <p:cNvCxnSpPr/>
          <p:nvPr/>
        </p:nvCxnSpPr>
        <p:spPr>
          <a:xfrm>
            <a:off x="0" y="1712913"/>
            <a:ext cx="2651125" cy="1587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42"/>
          <p:cNvCxnSpPr/>
          <p:nvPr/>
        </p:nvCxnSpPr>
        <p:spPr>
          <a:xfrm>
            <a:off x="0" y="4733925"/>
            <a:ext cx="2651125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18CC3-1FA8-4A96-9AD2-FD6F59750E88}" type="datetimeFigureOut">
              <a:rPr lang="en-NZ"/>
              <a:pPr>
                <a:defRPr/>
              </a:pPr>
              <a:t>10/09/2012</a:t>
            </a:fld>
            <a:endParaRPr lang="en-NZ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1C0FF-BF5D-452E-B78E-7DDADC41D827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2"/>
          <p:cNvSpPr/>
          <p:nvPr/>
        </p:nvSpPr>
        <p:spPr>
          <a:xfrm>
            <a:off x="0" y="1563688"/>
            <a:ext cx="2762250" cy="331311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Straight Connector 33"/>
          <p:cNvCxnSpPr/>
          <p:nvPr/>
        </p:nvCxnSpPr>
        <p:spPr>
          <a:xfrm rot="5400000">
            <a:off x="1127919" y="3221832"/>
            <a:ext cx="301783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34"/>
          <p:cNvCxnSpPr/>
          <p:nvPr/>
        </p:nvCxnSpPr>
        <p:spPr>
          <a:xfrm>
            <a:off x="0" y="1712913"/>
            <a:ext cx="2651125" cy="1587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9"/>
          <p:cNvCxnSpPr/>
          <p:nvPr/>
        </p:nvCxnSpPr>
        <p:spPr>
          <a:xfrm>
            <a:off x="0" y="4733925"/>
            <a:ext cx="2651125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/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32763E-602A-48CC-9A0C-ABE3F8F54B38}" type="datetimeFigureOut">
              <a:rPr lang="en-NZ"/>
              <a:pPr>
                <a:defRPr/>
              </a:pPr>
              <a:t>10/09/2012</a:t>
            </a:fld>
            <a:endParaRPr lang="en-NZ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6455A-60C1-490B-8DD4-A305FF40A87C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225" y="136525"/>
            <a:ext cx="8869363" cy="658495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19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8E8C4BD-C964-4A69-8508-9BACC2C46768}" type="datetimeFigureOut">
              <a:rPr lang="en-NZ"/>
              <a:pPr>
                <a:defRPr/>
              </a:pPr>
              <a:t>10/09/2012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0513" y="6311900"/>
            <a:ext cx="3482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19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90DC376-1685-4B80-9832-06C30250B3C0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0" r:id="rId1"/>
    <p:sldLayoutId id="2147483719" r:id="rId2"/>
    <p:sldLayoutId id="2147483721" r:id="rId3"/>
    <p:sldLayoutId id="2147483718" r:id="rId4"/>
    <p:sldLayoutId id="2147483717" r:id="rId5"/>
    <p:sldLayoutId id="2147483716" r:id="rId6"/>
    <p:sldLayoutId id="2147483715" r:id="rId7"/>
    <p:sldLayoutId id="2147483722" r:id="rId8"/>
    <p:sldLayoutId id="2147483723" r:id="rId9"/>
    <p:sldLayoutId id="2147483714" r:id="rId10"/>
    <p:sldLayoutId id="2147483713" r:id="rId11"/>
  </p:sldLayoutIdLst>
  <p:txStyles>
    <p:titleStyle>
      <a:lvl1pPr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 kern="1200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rgbClr val="FEFEFE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Tw Cen MT" pitchFamily="34" charset="0"/>
        </a:defRPr>
      </a:lvl2pPr>
      <a:lvl3pPr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Tw Cen MT" pitchFamily="34" charset="0"/>
        </a:defRPr>
      </a:lvl3pPr>
      <a:lvl4pPr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Tw Cen MT" pitchFamily="34" charset="0"/>
        </a:defRPr>
      </a:lvl4pPr>
      <a:lvl5pPr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Tw Cen MT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7ACBE0"/>
        </a:buClr>
        <a:buFont typeface="Arial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7688" indent="-182563" algn="l" rtl="0" fontAlgn="base">
        <a:spcBef>
          <a:spcPct val="20000"/>
        </a:spcBef>
        <a:spcAft>
          <a:spcPct val="0"/>
        </a:spcAft>
        <a:buClr>
          <a:srgbClr val="7ACBE0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7450" indent="-228600" algn="l" rtl="0" fontAlgn="base">
        <a:spcBef>
          <a:spcPct val="20000"/>
        </a:spcBef>
        <a:spcAft>
          <a:spcPct val="0"/>
        </a:spcAft>
        <a:buClr>
          <a:srgbClr val="EB641B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rgbClr val="39639D"/>
        </a:buClr>
        <a:buFont typeface="Arial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NZ" dirty="0" smtClean="0"/>
              <a:t>India</a:t>
            </a:r>
            <a:endParaRPr lang="en-NZ" dirty="0"/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smtClean="0"/>
              <a:t>By Harteij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NZ" dirty="0" smtClean="0">
                <a:solidFill>
                  <a:schemeClr val="accent6">
                    <a:tint val="1000"/>
                  </a:schemeClr>
                </a:solidFill>
              </a:rPr>
              <a:t>Sports</a:t>
            </a:r>
            <a:endParaRPr lang="en-NZ" dirty="0">
              <a:solidFill>
                <a:schemeClr val="accent6">
                  <a:tint val="1000"/>
                </a:schemeClr>
              </a:solidFill>
            </a:endParaRP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sz="2800" smtClean="0"/>
              <a:t>India’s national sport is hockey.</a:t>
            </a:r>
          </a:p>
          <a:p>
            <a:r>
              <a:rPr lang="en-NZ" sz="2800" smtClean="0"/>
              <a:t>But everyone likes cricket because India is one of the best teams in the world. </a:t>
            </a:r>
          </a:p>
          <a:p>
            <a:r>
              <a:rPr lang="en-NZ" sz="2800" smtClean="0"/>
              <a:t>In the Olympics, India got medals in weightlifting and judo. </a:t>
            </a:r>
          </a:p>
          <a:p>
            <a:endParaRPr lang="en-NZ" smtClean="0"/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/>
          <a:srcRect t="11073"/>
          <a:stretch>
            <a:fillRect/>
          </a:stretch>
        </p:blipFill>
        <p:spPr bwMode="auto">
          <a:xfrm>
            <a:off x="2544763" y="3948113"/>
            <a:ext cx="3894137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NZ" dirty="0" smtClean="0">
                <a:solidFill>
                  <a:schemeClr val="accent6">
                    <a:tint val="1000"/>
                  </a:schemeClr>
                </a:solidFill>
              </a:rPr>
              <a:t>Culture</a:t>
            </a:r>
            <a:endParaRPr lang="en-NZ" dirty="0">
              <a:solidFill>
                <a:schemeClr val="accent6">
                  <a:tint val="1000"/>
                </a:schemeClr>
              </a:solidFill>
            </a:endParaRP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smtClean="0"/>
              <a:t>There are lots of temples in India.</a:t>
            </a:r>
          </a:p>
          <a:p>
            <a:r>
              <a:rPr lang="en-NZ" smtClean="0"/>
              <a:t>People greet each other by joining their hands together and touching the feet of their elders.</a:t>
            </a:r>
          </a:p>
          <a:p>
            <a:r>
              <a:rPr lang="en-NZ" smtClean="0"/>
              <a:t>India has a lot of festivals like Diwali.</a:t>
            </a:r>
          </a:p>
          <a:p>
            <a:endParaRPr lang="en-NZ" smtClean="0"/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/>
          <a:srcRect l="9419" b="22726"/>
          <a:stretch>
            <a:fillRect/>
          </a:stretch>
        </p:blipFill>
        <p:spPr bwMode="auto">
          <a:xfrm>
            <a:off x="1116013" y="3967163"/>
            <a:ext cx="3195637" cy="213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3"/>
          <a:srcRect t="6242"/>
          <a:stretch>
            <a:fillRect/>
          </a:stretch>
        </p:blipFill>
        <p:spPr bwMode="auto">
          <a:xfrm>
            <a:off x="5003800" y="3967163"/>
            <a:ext cx="3038475" cy="213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NZ" dirty="0" smtClean="0">
                <a:solidFill>
                  <a:schemeClr val="accent6">
                    <a:tint val="1000"/>
                  </a:schemeClr>
                </a:solidFill>
              </a:rPr>
              <a:t>Food</a:t>
            </a:r>
            <a:endParaRPr lang="en-NZ" dirty="0">
              <a:solidFill>
                <a:schemeClr val="accent6">
                  <a:tint val="1000"/>
                </a:schemeClr>
              </a:solidFill>
            </a:endParaRP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smtClean="0"/>
              <a:t>India is very famous for it’s food because everything tastes nice.</a:t>
            </a:r>
          </a:p>
          <a:p>
            <a:r>
              <a:rPr lang="en-NZ" smtClean="0"/>
              <a:t>In India, food is sometimes sold on the side of the street.</a:t>
            </a:r>
          </a:p>
          <a:p>
            <a:endParaRPr lang="en-NZ" smtClean="0"/>
          </a:p>
          <a:p>
            <a:endParaRPr lang="en-NZ" smtClean="0"/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/>
          <a:srcRect b="25615"/>
          <a:stretch>
            <a:fillRect/>
          </a:stretch>
        </p:blipFill>
        <p:spPr bwMode="auto">
          <a:xfrm>
            <a:off x="2251075" y="3284538"/>
            <a:ext cx="4457700" cy="2487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NZ" dirty="0" smtClean="0">
                <a:solidFill>
                  <a:schemeClr val="accent6">
                    <a:tint val="1000"/>
                  </a:schemeClr>
                </a:solidFill>
              </a:rPr>
              <a:t>Transport</a:t>
            </a:r>
            <a:endParaRPr lang="en-NZ" dirty="0">
              <a:solidFill>
                <a:schemeClr val="accent6">
                  <a:tint val="1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NZ" smtClean="0"/>
              <a:t>India has lots of vehicles some of which are; cars, buses and autocars which you can see in the picture (the black and yellow ones). </a:t>
            </a:r>
          </a:p>
        </p:txBody>
      </p:sp>
      <p:pic>
        <p:nvPicPr>
          <p:cNvPr id="17411" name="Picture 2" descr="http://thumbs.dreamstime.com/thumblarge_284/1214598869Q1e5Bz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3141663"/>
            <a:ext cx="3810000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atch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25</TotalTime>
  <Words>111</Words>
  <Application>Microsoft Office PowerPoint</Application>
  <PresentationFormat>On-screen Show (4:3)</PresentationFormat>
  <Paragraphs>10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5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Tw Cen MT</vt:lpstr>
      <vt:lpstr>Arial</vt:lpstr>
      <vt:lpstr>Calibri</vt:lpstr>
      <vt:lpstr>Thatch</vt:lpstr>
      <vt:lpstr>Thatch</vt:lpstr>
      <vt:lpstr>Thatch</vt:lpstr>
      <vt:lpstr>Thatch</vt:lpstr>
      <vt:lpstr>Thatch</vt:lpstr>
      <vt:lpstr>Slide 1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India</dc:title>
  <dc:creator>Srinivas</dc:creator>
  <cp:lastModifiedBy>morgan</cp:lastModifiedBy>
  <cp:revision>3</cp:revision>
  <dcterms:created xsi:type="dcterms:W3CDTF">2012-09-04T06:53:13Z</dcterms:created>
  <dcterms:modified xsi:type="dcterms:W3CDTF">2012-09-10T03:06:36Z</dcterms:modified>
</cp:coreProperties>
</file>